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64" r:id="rId9"/>
    <p:sldId id="265" r:id="rId10"/>
    <p:sldId id="266" r:id="rId11"/>
  </p:sldIdLst>
  <p:sldSz cx="9144000" cy="5486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B8E258-3D0A-438E-9A6E-2AF20640B277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1143000"/>
            <a:ext cx="5143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8B2927-DEAC-4F61-B9B7-C2D5CEC78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48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02259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1pPr>
    <a:lvl2pPr marL="351130" algn="l" defTabSz="702259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2pPr>
    <a:lvl3pPr marL="702259" algn="l" defTabSz="702259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3pPr>
    <a:lvl4pPr marL="1053389" algn="l" defTabSz="702259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4pPr>
    <a:lvl5pPr marL="1404518" algn="l" defTabSz="702259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5pPr>
    <a:lvl6pPr marL="1755648" algn="l" defTabSz="702259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6pPr>
    <a:lvl7pPr marL="2106778" algn="l" defTabSz="702259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7pPr>
    <a:lvl8pPr marL="2457907" algn="l" defTabSz="702259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8pPr>
    <a:lvl9pPr marL="2809037" algn="l" defTabSz="702259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57250" y="1143000"/>
            <a:ext cx="51435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B2927-DEAC-4F61-B9B7-C2D5CEC7897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963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97890"/>
            <a:ext cx="6858000" cy="191008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881630"/>
            <a:ext cx="6858000" cy="132461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1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51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92100"/>
            <a:ext cx="1971675" cy="464947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92100"/>
            <a:ext cx="5800725" cy="464947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564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7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67791"/>
            <a:ext cx="7886700" cy="228219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671571"/>
            <a:ext cx="7886700" cy="120015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03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460500"/>
            <a:ext cx="3886200" cy="348107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460500"/>
            <a:ext cx="3886200" cy="348107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106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92101"/>
            <a:ext cx="7886700" cy="106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344930"/>
            <a:ext cx="3868340" cy="65913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04060"/>
            <a:ext cx="3868340" cy="294767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344930"/>
            <a:ext cx="3887391" cy="65913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04060"/>
            <a:ext cx="3887391" cy="294767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68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365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935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760"/>
            <a:ext cx="2949178" cy="12801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89940"/>
            <a:ext cx="4629150" cy="38989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45920"/>
            <a:ext cx="2949178" cy="30492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25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760"/>
            <a:ext cx="2949178" cy="12801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89940"/>
            <a:ext cx="4629150" cy="389890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45920"/>
            <a:ext cx="2949178" cy="30492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343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92101"/>
            <a:ext cx="788670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460500"/>
            <a:ext cx="788670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085080"/>
            <a:ext cx="20574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2CB28-456A-4760-8D3D-C9033B657862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085080"/>
            <a:ext cx="30861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085080"/>
            <a:ext cx="20574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58AA72-B4C6-4FA1-882C-904FF5F2F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705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341226" y="1506767"/>
            <a:ext cx="2763954" cy="20729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0627" y="1161271"/>
            <a:ext cx="3685276" cy="276395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43" t="5789" r="24628" b="19492"/>
          <a:stretch/>
        </p:blipFill>
        <p:spPr>
          <a:xfrm>
            <a:off x="766843" y="1161271"/>
            <a:ext cx="2072968" cy="276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566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759" y="214666"/>
            <a:ext cx="3326907" cy="24951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063" y="214666"/>
            <a:ext cx="3326907" cy="24951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04757" y="2782242"/>
            <a:ext cx="1869213" cy="249228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4" r="4346"/>
          <a:stretch/>
        </p:blipFill>
        <p:spPr>
          <a:xfrm>
            <a:off x="1441759" y="2782241"/>
            <a:ext cx="2762197" cy="24930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69184" y="3093778"/>
            <a:ext cx="2492285" cy="186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093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24990"/>
            <a:ext cx="2986228" cy="22396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79076" y="704948"/>
            <a:ext cx="2239670" cy="16797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88597" y="704946"/>
            <a:ext cx="2239671" cy="16797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790570"/>
            <a:ext cx="2986228" cy="22396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79074" y="3070530"/>
            <a:ext cx="2239673" cy="16797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9" t="429" r="429" b="10439"/>
          <a:stretch/>
        </p:blipFill>
        <p:spPr>
          <a:xfrm rot="16200000">
            <a:off x="4188597" y="3070530"/>
            <a:ext cx="2239675" cy="167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22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813" y="1494262"/>
            <a:ext cx="3122343" cy="23417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31748" y="1786982"/>
            <a:ext cx="2341759" cy="17563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5182" y="1494263"/>
            <a:ext cx="3122344" cy="234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700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65" t="10918" r="4437" b="1956"/>
          <a:stretch/>
        </p:blipFill>
        <p:spPr>
          <a:xfrm rot="5400000">
            <a:off x="4027071" y="1612190"/>
            <a:ext cx="2830088" cy="21082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91" t="23898" r="5240" b="9233"/>
          <a:stretch/>
        </p:blipFill>
        <p:spPr>
          <a:xfrm>
            <a:off x="6623824" y="1251257"/>
            <a:ext cx="2098548" cy="28300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7" t="3809"/>
          <a:stretch/>
        </p:blipFill>
        <p:spPr>
          <a:xfrm>
            <a:off x="680224" y="1251257"/>
            <a:ext cx="3581308" cy="283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826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490" y="959005"/>
            <a:ext cx="4772721" cy="357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311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64" r="17286"/>
          <a:stretch/>
        </p:blipFill>
        <p:spPr>
          <a:xfrm>
            <a:off x="845175" y="1271239"/>
            <a:ext cx="2065762" cy="27543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3" t="13449" r="32281" b="30796"/>
          <a:stretch/>
        </p:blipFill>
        <p:spPr>
          <a:xfrm rot="5400000">
            <a:off x="6295785" y="1615533"/>
            <a:ext cx="2754351" cy="20657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2"/>
          <a:stretch/>
        </p:blipFill>
        <p:spPr>
          <a:xfrm>
            <a:off x="3049854" y="1271239"/>
            <a:ext cx="3451308" cy="275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180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7" r="23680" b="456"/>
          <a:stretch/>
        </p:blipFill>
        <p:spPr>
          <a:xfrm>
            <a:off x="3530950" y="975202"/>
            <a:ext cx="2497936" cy="33305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2" t="14770" r="47113" b="2305"/>
          <a:stretch/>
        </p:blipFill>
        <p:spPr>
          <a:xfrm>
            <a:off x="6170327" y="975202"/>
            <a:ext cx="2497936" cy="33305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" t="7987" r="14873" b="10567"/>
          <a:stretch/>
        </p:blipFill>
        <p:spPr>
          <a:xfrm rot="5400000">
            <a:off x="475248" y="1391525"/>
            <a:ext cx="3330584" cy="249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764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382" y="267630"/>
            <a:ext cx="3271024" cy="24532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382" y="2720898"/>
            <a:ext cx="3271024" cy="24532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7" t="3879" r="647" b="1185"/>
          <a:stretch/>
        </p:blipFill>
        <p:spPr>
          <a:xfrm>
            <a:off x="4921407" y="2720898"/>
            <a:ext cx="3274740" cy="245605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406" y="267630"/>
            <a:ext cx="3274741" cy="245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57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51" t="309" r="20946" b="464"/>
          <a:stretch/>
        </p:blipFill>
        <p:spPr>
          <a:xfrm>
            <a:off x="5887845" y="953427"/>
            <a:ext cx="2698594" cy="35795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460" y="953427"/>
            <a:ext cx="4772721" cy="357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44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598</TotalTime>
  <Words>1</Words>
  <Application>Microsoft Office PowerPoint</Application>
  <PresentationFormat>Custom</PresentationFormat>
  <Paragraphs>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Anith Shatamraj (COMMS-EGM)</dc:creator>
  <cp:lastModifiedBy>Anith Shatamraj (COMMS-EGM)</cp:lastModifiedBy>
  <cp:revision>41</cp:revision>
  <dcterms:created xsi:type="dcterms:W3CDTF">2018-11-03T10:06:45Z</dcterms:created>
  <dcterms:modified xsi:type="dcterms:W3CDTF">2018-11-04T15:42:43Z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3599e32-523d-45cf-80c8-50d522cc3338_Enabled">
    <vt:lpwstr>True</vt:lpwstr>
  </property>
  <property fmtid="{D5CDD505-2E9C-101B-9397-08002B2CF9AE}" pid="3" name="MSIP_Label_a3599e32-523d-45cf-80c8-50d522cc3338_SiteId">
    <vt:lpwstr>258ac4e4-146a-411e-9dc8-79a9e12fd6da</vt:lpwstr>
  </property>
  <property fmtid="{D5CDD505-2E9C-101B-9397-08002B2CF9AE}" pid="4" name="MSIP_Label_a3599e32-523d-45cf-80c8-50d522cc3338_Ref">
    <vt:lpwstr>https://api.informationprotection.azure.com/api/258ac4e4-146a-411e-9dc8-79a9e12fd6da</vt:lpwstr>
  </property>
  <property fmtid="{D5CDD505-2E9C-101B-9397-08002B2CF9AE}" pid="5" name="MSIP_Label_a3599e32-523d-45cf-80c8-50d522cc3338_Owner">
    <vt:lpwstr>AN315691@wipro.com</vt:lpwstr>
  </property>
  <property fmtid="{D5CDD505-2E9C-101B-9397-08002B2CF9AE}" pid="6" name="MSIP_Label_a3599e32-523d-45cf-80c8-50d522cc3338_SetDate">
    <vt:lpwstr>2018-11-03T15:36:50.9562142+05:30</vt:lpwstr>
  </property>
  <property fmtid="{D5CDD505-2E9C-101B-9397-08002B2CF9AE}" pid="7" name="MSIP_Label_a3599e32-523d-45cf-80c8-50d522cc3338_Name">
    <vt:lpwstr>Public</vt:lpwstr>
  </property>
  <property fmtid="{D5CDD505-2E9C-101B-9397-08002B2CF9AE}" pid="8" name="MSIP_Label_a3599e32-523d-45cf-80c8-50d522cc3338_Application">
    <vt:lpwstr>Microsoft Azure Information Protection</vt:lpwstr>
  </property>
  <property fmtid="{D5CDD505-2E9C-101B-9397-08002B2CF9AE}" pid="9" name="MSIP_Label_a3599e32-523d-45cf-80c8-50d522cc3338_Extended_MSFT_Method">
    <vt:lpwstr>Manual</vt:lpwstr>
  </property>
  <property fmtid="{D5CDD505-2E9C-101B-9397-08002B2CF9AE}" pid="10" name="Sensitivity">
    <vt:lpwstr>Public</vt:lpwstr>
  </property>
</Properties>
</file>

<file path=docProps/thumbnail.jpeg>
</file>